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0F2B-4B10-4132-9667-A81EE2CB8993}" type="datetimeFigureOut">
              <a:rPr lang="en-IE" smtClean="0"/>
              <a:t>06/07/2023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3D25-DCCB-4BCD-8D36-09DDD89D3D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092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0F2B-4B10-4132-9667-A81EE2CB8993}" type="datetimeFigureOut">
              <a:rPr lang="en-IE" smtClean="0"/>
              <a:t>06/07/2023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3D25-DCCB-4BCD-8D36-09DDD89D3D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501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0F2B-4B10-4132-9667-A81EE2CB8993}" type="datetimeFigureOut">
              <a:rPr lang="en-IE" smtClean="0"/>
              <a:t>06/07/2023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3D25-DCCB-4BCD-8D36-09DDD89D3D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5828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0F2B-4B10-4132-9667-A81EE2CB8993}" type="datetimeFigureOut">
              <a:rPr lang="en-IE" smtClean="0"/>
              <a:t>06/07/2023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3D25-DCCB-4BCD-8D36-09DDD89D3D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033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0F2B-4B10-4132-9667-A81EE2CB8993}" type="datetimeFigureOut">
              <a:rPr lang="en-IE" smtClean="0"/>
              <a:t>06/07/2023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3D25-DCCB-4BCD-8D36-09DDD89D3D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163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0F2B-4B10-4132-9667-A81EE2CB8993}" type="datetimeFigureOut">
              <a:rPr lang="en-IE" smtClean="0"/>
              <a:t>06/07/2023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3D25-DCCB-4BCD-8D36-09DDD89D3D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467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0F2B-4B10-4132-9667-A81EE2CB8993}" type="datetimeFigureOut">
              <a:rPr lang="en-IE" smtClean="0"/>
              <a:t>06/07/2023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3D25-DCCB-4BCD-8D36-09DDD89D3D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221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0F2B-4B10-4132-9667-A81EE2CB8993}" type="datetimeFigureOut">
              <a:rPr lang="en-IE" smtClean="0"/>
              <a:t>06/07/2023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3D25-DCCB-4BCD-8D36-09DDD89D3D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718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0F2B-4B10-4132-9667-A81EE2CB8993}" type="datetimeFigureOut">
              <a:rPr lang="en-IE" smtClean="0"/>
              <a:t>06/07/2023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3D25-DCCB-4BCD-8D36-09DDD89D3D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021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0F2B-4B10-4132-9667-A81EE2CB8993}" type="datetimeFigureOut">
              <a:rPr lang="en-IE" smtClean="0"/>
              <a:t>06/07/2023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3D25-DCCB-4BCD-8D36-09DDD89D3D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945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0F2B-4B10-4132-9667-A81EE2CB8993}" type="datetimeFigureOut">
              <a:rPr lang="en-IE" smtClean="0"/>
              <a:t>06/07/2023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53D25-DCCB-4BCD-8D36-09DDD89D3D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570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0F2B-4B10-4132-9667-A81EE2CB8993}" type="datetimeFigureOut">
              <a:rPr lang="en-IE" smtClean="0"/>
              <a:t>06/07/2023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53D25-DCCB-4BCD-8D36-09DDD89D3D5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397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i="1" dirty="0" smtClean="0"/>
              <a:t>Ginkgo </a:t>
            </a:r>
            <a:r>
              <a:rPr lang="en-IE" i="1" dirty="0" err="1" smtClean="0"/>
              <a:t>biloba</a:t>
            </a:r>
            <a:r>
              <a:rPr lang="en-IE" i="1" dirty="0" smtClean="0"/>
              <a:t> </a:t>
            </a:r>
            <a:r>
              <a:rPr lang="en-IE" dirty="0" smtClean="0"/>
              <a:t>epidermal cell images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IE" sz="1800" dirty="0" smtClean="0"/>
              <a:t>Use these images to calculate stomatal density and index. You can also use the method outlined in the instruction file to make your own. Images are from leaves that </a:t>
            </a:r>
            <a:r>
              <a:rPr lang="en-IE" sz="1800" smtClean="0"/>
              <a:t>grew in 2014.</a:t>
            </a:r>
            <a:endParaRPr lang="en-IE" sz="1800" dirty="0" smtClean="0"/>
          </a:p>
          <a:p>
            <a:endParaRPr lang="en-IE" sz="1800" dirty="0"/>
          </a:p>
          <a:p>
            <a:r>
              <a:rPr lang="en-IE" sz="1800" dirty="0" smtClean="0"/>
              <a:t>Images can be used in </a:t>
            </a:r>
            <a:r>
              <a:rPr lang="en-IE" sz="1800" dirty="0" err="1" smtClean="0"/>
              <a:t>ImageJ</a:t>
            </a:r>
            <a:r>
              <a:rPr lang="en-IE" sz="1800" dirty="0" smtClean="0"/>
              <a:t> if you want to measure the size of the stomata.</a:t>
            </a:r>
          </a:p>
          <a:p>
            <a:r>
              <a:rPr lang="en-IE" sz="1800" dirty="0" smtClean="0"/>
              <a:t>All images are open access and copyright (CC-BY-NC) Karen L. Bacon</a:t>
            </a:r>
          </a:p>
          <a:p>
            <a:endParaRPr lang="en-IE" sz="1800" dirty="0"/>
          </a:p>
          <a:p>
            <a:r>
              <a:rPr lang="en-IE" sz="1800" dirty="0" smtClean="0"/>
              <a:t>Each leaf has a high zoom and a lower zoom image. Some parts of the images are somewhat </a:t>
            </a:r>
            <a:r>
              <a:rPr lang="en-IE" sz="1800" dirty="0" err="1" smtClean="0"/>
              <a:t>blury</a:t>
            </a:r>
            <a:r>
              <a:rPr lang="en-IE" sz="1800" dirty="0" smtClean="0"/>
              <a:t> due to the nature of the surface being photographed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227824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Leaf 1 - Exeter</a:t>
            </a: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8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340" t="15804" r="26774" b="22589"/>
          <a:stretch/>
        </p:blipFill>
        <p:spPr>
          <a:xfrm>
            <a:off x="2351309" y="1280160"/>
            <a:ext cx="7330379" cy="54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31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Leaf 2 - Exeter</a:t>
            </a: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8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139" t="15625" r="26474" b="21875"/>
          <a:stretch/>
        </p:blipFill>
        <p:spPr>
          <a:xfrm>
            <a:off x="2444487" y="1280160"/>
            <a:ext cx="7303025" cy="54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3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Leaf 2 - Exeter</a:t>
            </a: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8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139" t="16339" r="26373" b="20803"/>
          <a:stretch/>
        </p:blipFill>
        <p:spPr>
          <a:xfrm>
            <a:off x="2429690" y="1423850"/>
            <a:ext cx="7262949" cy="540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9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Leaf 1 - Edinburgh</a:t>
            </a: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8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440" t="15267" r="27277" b="20804"/>
          <a:stretch/>
        </p:blipFill>
        <p:spPr>
          <a:xfrm>
            <a:off x="2899954" y="1384663"/>
            <a:ext cx="6962503" cy="540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Leaf 1 - Edinburgh</a:t>
            </a: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8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038" t="15088" r="27477" b="22768"/>
          <a:stretch/>
        </p:blipFill>
        <p:spPr>
          <a:xfrm>
            <a:off x="2521131" y="1280160"/>
            <a:ext cx="7236823" cy="54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0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Leaf 2 - Edinburgh</a:t>
            </a: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8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938" t="15089" r="27176" b="22054"/>
          <a:stretch/>
        </p:blipFill>
        <p:spPr>
          <a:xfrm>
            <a:off x="2508067" y="1280160"/>
            <a:ext cx="7236823" cy="545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8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Leaf 2 - Edinburgh</a:t>
            </a: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8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139" t="15089" r="26774" b="22054"/>
          <a:stretch/>
        </p:blipFill>
        <p:spPr>
          <a:xfrm>
            <a:off x="2442752" y="1280160"/>
            <a:ext cx="7267816" cy="545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1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Leaf 3 - Edinburgh</a:t>
            </a: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8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938" t="15089" r="27679" b="21339"/>
          <a:stretch/>
        </p:blipFill>
        <p:spPr>
          <a:xfrm>
            <a:off x="2468877" y="1280160"/>
            <a:ext cx="7267817" cy="54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9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Leaf 3 - Edinburgh</a:t>
            </a: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8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440" t="15267" r="27578" b="21250"/>
          <a:stretch/>
        </p:blipFill>
        <p:spPr>
          <a:xfrm>
            <a:off x="2468877" y="1280159"/>
            <a:ext cx="7184574" cy="54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7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Leaf 3 - Edinburgh</a:t>
            </a: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8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938" t="15089" r="27679" b="21339"/>
          <a:stretch/>
        </p:blipFill>
        <p:spPr>
          <a:xfrm>
            <a:off x="2468877" y="1280160"/>
            <a:ext cx="7267817" cy="54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83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Leaf 1 - Exeter</a:t>
            </a: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389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838" t="14911" r="26574" b="21161"/>
          <a:stretch/>
        </p:blipFill>
        <p:spPr>
          <a:xfrm>
            <a:off x="2351310" y="1280160"/>
            <a:ext cx="7419707" cy="541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144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Ginkgo biloba epidermal cell images</vt:lpstr>
      <vt:lpstr>Leaf 1 - Edinburgh</vt:lpstr>
      <vt:lpstr>Leaf 1 - Edinburgh</vt:lpstr>
      <vt:lpstr>Leaf 2 - Edinburgh</vt:lpstr>
      <vt:lpstr>Leaf 2 - Edinburgh</vt:lpstr>
      <vt:lpstr>Leaf 3 - Edinburgh</vt:lpstr>
      <vt:lpstr>Leaf 3 - Edinburgh</vt:lpstr>
      <vt:lpstr>Leaf 3 - Edinburgh</vt:lpstr>
      <vt:lpstr>Leaf 1 - Exeter</vt:lpstr>
      <vt:lpstr>Leaf 1 - Exeter</vt:lpstr>
      <vt:lpstr>Leaf 2 - Exeter</vt:lpstr>
      <vt:lpstr>Leaf 2 - Exeter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Ginkgo biloba epidermal cell images</dc:title>
  <dc:creator>Bacon, Karen</dc:creator>
  <cp:lastModifiedBy>Bacon, Karen</cp:lastModifiedBy>
  <cp:revision>6</cp:revision>
  <dcterms:created xsi:type="dcterms:W3CDTF">2023-07-06T12:15:25Z</dcterms:created>
  <dcterms:modified xsi:type="dcterms:W3CDTF">2023-07-06T12:26:08Z</dcterms:modified>
</cp:coreProperties>
</file>